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82" r:id="rId2"/>
    <p:sldId id="336" r:id="rId3"/>
    <p:sldId id="363" r:id="rId4"/>
    <p:sldId id="364" r:id="rId5"/>
    <p:sldId id="384" r:id="rId6"/>
    <p:sldId id="389" r:id="rId7"/>
    <p:sldId id="390" r:id="rId8"/>
    <p:sldId id="391" r:id="rId9"/>
    <p:sldId id="392" r:id="rId10"/>
    <p:sldId id="393" r:id="rId11"/>
    <p:sldId id="398" r:id="rId12"/>
    <p:sldId id="399" r:id="rId13"/>
    <p:sldId id="337" r:id="rId14"/>
    <p:sldId id="386" r:id="rId15"/>
    <p:sldId id="387" r:id="rId16"/>
    <p:sldId id="411" r:id="rId17"/>
    <p:sldId id="400" r:id="rId18"/>
    <p:sldId id="402" r:id="rId19"/>
    <p:sldId id="401" r:id="rId20"/>
    <p:sldId id="403" r:id="rId21"/>
    <p:sldId id="404" r:id="rId22"/>
    <p:sldId id="406" r:id="rId23"/>
    <p:sldId id="407" r:id="rId24"/>
    <p:sldId id="408" r:id="rId25"/>
    <p:sldId id="410" r:id="rId26"/>
    <p:sldId id="414" r:id="rId27"/>
    <p:sldId id="412" r:id="rId28"/>
    <p:sldId id="374" r:id="rId29"/>
    <p:sldId id="375" r:id="rId30"/>
    <p:sldId id="419" r:id="rId31"/>
    <p:sldId id="420" r:id="rId32"/>
    <p:sldId id="413" r:id="rId33"/>
    <p:sldId id="377" r:id="rId34"/>
    <p:sldId id="37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2"/>
    <p:restoredTop sz="96469"/>
  </p:normalViewPr>
  <p:slideViewPr>
    <p:cSldViewPr snapToGrid="0" snapToObjects="1">
      <p:cViewPr>
        <p:scale>
          <a:sx n="110" d="100"/>
          <a:sy n="110" d="100"/>
        </p:scale>
        <p:origin x="504" y="1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5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4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3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5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6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2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A7665-741A-764B-BEA0-A23ADE85EA7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2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emf"/><Relationship Id="rId7" Type="http://schemas.openxmlformats.org/officeDocument/2006/relationships/image" Target="../media/image51.emf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3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896" y="1088727"/>
            <a:ext cx="679880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Oct  25, 2018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80" y="3617843"/>
            <a:ext cx="4467765" cy="2747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5139" y="2492250"/>
            <a:ext cx="8677073" cy="14465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pple LiSung" charset="0"/>
                <a:ea typeface="Apple LiSung" charset="0"/>
                <a:cs typeface="Apple LiSung" charset="0"/>
              </a:rPr>
              <a:t>Incompressible </a:t>
            </a:r>
            <a:r>
              <a:rPr lang="en-US" sz="4400" dirty="0" err="1" smtClean="0">
                <a:latin typeface="Apple LiSung" charset="0"/>
                <a:ea typeface="Apple LiSung" charset="0"/>
                <a:cs typeface="Apple LiSung" charset="0"/>
              </a:rPr>
              <a:t>Navier</a:t>
            </a:r>
            <a:r>
              <a:rPr lang="en-US" sz="4400" dirty="0" smtClean="0">
                <a:latin typeface="Apple LiSung" charset="0"/>
                <a:ea typeface="Apple LiSung" charset="0"/>
                <a:cs typeface="Apple LiSung" charset="0"/>
              </a:rPr>
              <a:t>-Stokes</a:t>
            </a:r>
          </a:p>
          <a:p>
            <a:pPr algn="ctr"/>
            <a:r>
              <a:rPr lang="en-US" sz="4400" dirty="0">
                <a:latin typeface="Apple LiSung" charset="0"/>
                <a:ea typeface="Apple LiSung" charset="0"/>
                <a:cs typeface="Apple LiSung" charset="0"/>
              </a:rPr>
              <a:t>w</a:t>
            </a:r>
            <a:r>
              <a:rPr lang="en-US" sz="4400" dirty="0" smtClean="0">
                <a:latin typeface="Apple LiSung" charset="0"/>
                <a:ea typeface="Apple LiSung" charset="0"/>
                <a:cs typeface="Apple LiSung" charset="0"/>
              </a:rPr>
              <a:t>ith Finite </a:t>
            </a:r>
            <a:r>
              <a:rPr lang="en-US" sz="4400" dirty="0">
                <a:latin typeface="Apple LiSung" charset="0"/>
                <a:ea typeface="Apple LiSung" charset="0"/>
                <a:cs typeface="Apple LiSung" charset="0"/>
              </a:rPr>
              <a:t>E</a:t>
            </a:r>
            <a:r>
              <a:rPr lang="en-US" sz="4400" dirty="0" smtClean="0">
                <a:latin typeface="Apple LiSung" charset="0"/>
                <a:ea typeface="Apple LiSung" charset="0"/>
                <a:cs typeface="Apple LiSung" charset="0"/>
              </a:rPr>
              <a:t>lement</a:t>
            </a:r>
            <a:endParaRPr lang="en-US" sz="4400" dirty="0" smtClean="0">
              <a:latin typeface="Apple LiSung" charset="0"/>
              <a:ea typeface="Apple LiSung" charset="0"/>
              <a:cs typeface="Apple LiSung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3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52" y="0"/>
            <a:ext cx="944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42" y="0"/>
            <a:ext cx="926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75" y="0"/>
            <a:ext cx="9769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0"/>
            <a:ext cx="8960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0"/>
            <a:ext cx="10058400" cy="64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7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997" y="1800634"/>
            <a:ext cx="1018598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run -</a:t>
            </a:r>
            <a:r>
              <a:rPr lang="en-US" sz="2400" dirty="0" err="1"/>
              <a:t>ti</a:t>
            </a:r>
            <a:r>
              <a:rPr lang="en-US" sz="2400" dirty="0"/>
              <a:t> -v $(</a:t>
            </a:r>
            <a:r>
              <a:rPr lang="en-US" sz="2400" dirty="0" err="1"/>
              <a:t>pwd</a:t>
            </a:r>
            <a:r>
              <a:rPr lang="en-US" sz="2400" dirty="0"/>
              <a:t>):/home/</a:t>
            </a:r>
            <a:r>
              <a:rPr lang="en-US" sz="2400" dirty="0" err="1"/>
              <a:t>fenics</a:t>
            </a:r>
            <a:r>
              <a:rPr lang="en-US" sz="2400" dirty="0"/>
              <a:t>/shared </a:t>
            </a:r>
            <a:r>
              <a:rPr lang="en-US" sz="2400" dirty="0" err="1" smtClean="0"/>
              <a:t>quay.io</a:t>
            </a:r>
            <a:r>
              <a:rPr lang="en-US" sz="2400" dirty="0" smtClean="0"/>
              <a:t>/</a:t>
            </a:r>
            <a:r>
              <a:rPr lang="en-US" sz="2400" dirty="0" err="1" smtClean="0"/>
              <a:t>fenicsproject</a:t>
            </a:r>
            <a:r>
              <a:rPr lang="en-US" sz="2400" dirty="0" smtClean="0"/>
              <a:t>/stable:1.6.0</a:t>
            </a:r>
            <a:endParaRPr lang="en-US" sz="2400" dirty="0">
              <a:latin typeface="SimSun" charset="0"/>
              <a:ea typeface="SimSun" charset="0"/>
              <a:cs typeface="SimSu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5997" y="915812"/>
            <a:ext cx="8710398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American Typewriter" charset="0"/>
                <a:ea typeface="American Typewriter" charset="0"/>
                <a:cs typeface="American Typewriter" charset="0"/>
              </a:defRPr>
            </a:lvl1pPr>
          </a:lstStyle>
          <a:p>
            <a:r>
              <a:rPr lang="en-US" dirty="0"/>
              <a:t>Step 1. Sharing files from the host (your computer) into the </a:t>
            </a:r>
            <a:r>
              <a:rPr lang="en-US" dirty="0" err="1"/>
              <a:t>docker</a:t>
            </a:r>
            <a:r>
              <a:rPr lang="en-US" dirty="0"/>
              <a:t> container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5997" y="2794486"/>
            <a:ext cx="505010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Step 2. Use an editor and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run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Poisson.py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file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7" y="254775"/>
            <a:ext cx="1219200" cy="35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5997" y="3696005"/>
            <a:ext cx="374827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visualize 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results in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ParaView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5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043" y="3090441"/>
            <a:ext cx="8935951" cy="57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5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3" y="513988"/>
            <a:ext cx="10058400" cy="2296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3" y="3614356"/>
            <a:ext cx="10058400" cy="2610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3" y="2944492"/>
            <a:ext cx="5773008" cy="53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8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340506" cy="683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1" y="1076446"/>
            <a:ext cx="7505792" cy="4890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664" y="1906608"/>
            <a:ext cx="4105712" cy="32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3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248" y="1175614"/>
            <a:ext cx="8492924" cy="5355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57805" cy="5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3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61" y="0"/>
            <a:ext cx="8890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4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96119" cy="581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42" y="720800"/>
            <a:ext cx="9287751" cy="61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585" y="347239"/>
            <a:ext cx="2893293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Derive weak forms for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6" r="12897" b="38928"/>
          <a:stretch/>
        </p:blipFill>
        <p:spPr>
          <a:xfrm>
            <a:off x="1744002" y="865561"/>
            <a:ext cx="8190803" cy="17794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5585" y="4190036"/>
            <a:ext cx="528381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Use CG1 element (linear </a:t>
            </a:r>
            <a:r>
              <a:rPr lang="en-US" sz="2000" smtClean="0">
                <a:latin typeface="American Typewriter" charset="0"/>
                <a:ea typeface="American Typewriter" charset="0"/>
                <a:cs typeface="American Typewriter" charset="0"/>
              </a:rPr>
              <a:t>shape functions)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5" y="4708358"/>
            <a:ext cx="4740518" cy="2032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25296" y="3240911"/>
            <a:ext cx="338554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?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5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11" y="0"/>
            <a:ext cx="10045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0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35" y="0"/>
            <a:ext cx="8539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1" y="0"/>
            <a:ext cx="969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7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4" y="4137131"/>
            <a:ext cx="6169217" cy="2260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21" y="3932029"/>
            <a:ext cx="5590701" cy="2670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93" y="996732"/>
            <a:ext cx="6197600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4" y="2424511"/>
            <a:ext cx="10058400" cy="8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5" y="821202"/>
            <a:ext cx="9345547" cy="5654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95" y="243200"/>
            <a:ext cx="1219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3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78" y="2268639"/>
            <a:ext cx="8585118" cy="468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23" y="3483667"/>
            <a:ext cx="10324618" cy="3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6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70" y="0"/>
            <a:ext cx="9546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0"/>
            <a:ext cx="955892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34" y="2553072"/>
            <a:ext cx="6129866" cy="80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058400" cy="681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669628" y="515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51" y="440807"/>
            <a:ext cx="5249111" cy="3292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1" y="1302677"/>
            <a:ext cx="10058400" cy="3460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11" y="221070"/>
            <a:ext cx="24003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19" y="5222169"/>
            <a:ext cx="7125502" cy="1420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106" y="205363"/>
            <a:ext cx="2832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8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58" y="2616482"/>
            <a:ext cx="54229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83" y="1611119"/>
            <a:ext cx="3621729" cy="969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66" y="237501"/>
            <a:ext cx="3454400" cy="63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37" y="1116545"/>
            <a:ext cx="2959100" cy="48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417" y="562300"/>
            <a:ext cx="1567737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Weak form: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39417" y="1161945"/>
            <a:ext cx="27879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Gateaux derivative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of 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F: 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68873" y="3429181"/>
            <a:ext cx="3260701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Which leads to linearized</a:t>
            </a:r>
          </a:p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Bilinear form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666" y="1135923"/>
            <a:ext cx="2573817" cy="4213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7216" y="2032496"/>
            <a:ext cx="304800" cy="127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683" y="2914840"/>
            <a:ext cx="304800" cy="127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6" y="3495181"/>
            <a:ext cx="6003454" cy="6648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6" y="4288461"/>
            <a:ext cx="9739175" cy="16180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5"/>
          <a:stretch/>
        </p:blipFill>
        <p:spPr>
          <a:xfrm>
            <a:off x="1368873" y="5906536"/>
            <a:ext cx="9739176" cy="9400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683" y="3763877"/>
            <a:ext cx="3048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970" y="1446836"/>
            <a:ext cx="8069943" cy="710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51" y="3233040"/>
            <a:ext cx="9423308" cy="190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9"/>
          <a:stretch/>
        </p:blipFill>
        <p:spPr>
          <a:xfrm>
            <a:off x="1144929" y="462988"/>
            <a:ext cx="9582084" cy="547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79" y="422752"/>
            <a:ext cx="9285546" cy="6300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65" y="2905246"/>
            <a:ext cx="3733800" cy="85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7" t="37169" r="2250" b="47399"/>
          <a:stretch/>
        </p:blipFill>
        <p:spPr>
          <a:xfrm>
            <a:off x="1860266" y="2783873"/>
            <a:ext cx="6099858" cy="9722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1230" y="1166287"/>
            <a:ext cx="1181047" cy="755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7" t="12734" r="-30408" b="75692"/>
          <a:stretch/>
        </p:blipFill>
        <p:spPr>
          <a:xfrm>
            <a:off x="6921230" y="1258826"/>
            <a:ext cx="5301206" cy="729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36598" y="1166287"/>
            <a:ext cx="1122744" cy="6107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2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6" y="378373"/>
            <a:ext cx="10058400" cy="60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39700"/>
            <a:ext cx="10058400" cy="64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4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63" y="0"/>
            <a:ext cx="9868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19" y="0"/>
            <a:ext cx="10058400" cy="67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0"/>
            <a:ext cx="9872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2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27" y="0"/>
            <a:ext cx="9617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wrap="none" rtlCol="0">
        <a:spAutoFit/>
      </a:bodyPr>
      <a:lstStyle>
        <a:defPPr>
          <a:defRPr sz="2000" dirty="0" smtClean="0">
            <a:latin typeface="American Typewriter" charset="0"/>
            <a:ea typeface="American Typewriter" charset="0"/>
            <a:cs typeface="American Typewriter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5731</TotalTime>
  <Words>75</Words>
  <Application>Microsoft Macintosh PowerPoint</Application>
  <PresentationFormat>Widescreen</PresentationFormat>
  <Paragraphs>14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American Typewriter</vt:lpstr>
      <vt:lpstr>Apple LiSung</vt:lpstr>
      <vt:lpstr>Calibri</vt:lpstr>
      <vt:lpstr>Calibri Light</vt:lpstr>
      <vt:lpstr>SimSun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112</cp:revision>
  <cp:lastPrinted>2018-10-03T19:58:37Z</cp:lastPrinted>
  <dcterms:created xsi:type="dcterms:W3CDTF">2018-06-23T17:34:58Z</dcterms:created>
  <dcterms:modified xsi:type="dcterms:W3CDTF">2018-10-25T16:53:45Z</dcterms:modified>
</cp:coreProperties>
</file>